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29"/>
  </p:notesMasterIdLst>
  <p:sldIdLst>
    <p:sldId id="256" r:id="rId2"/>
    <p:sldId id="257" r:id="rId3"/>
    <p:sldId id="28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82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5143500" type="screen16x9"/>
  <p:notesSz cx="6858000" cy="9144000"/>
  <p:embeddedFontLst>
    <p:embeddedFont>
      <p:font typeface="DM Serif Display" pitchFamily="2" charset="0"/>
      <p:regular r:id="rId30"/>
      <p:italic r:id="rId31"/>
    </p:embeddedFont>
    <p:embeddedFont>
      <p:font typeface="Montserrat Light" panose="00000400000000000000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37"/>
  </p:normalViewPr>
  <p:slideViewPr>
    <p:cSldViewPr snapToGrid="0">
      <p:cViewPr>
        <p:scale>
          <a:sx n="147" d="100"/>
          <a:sy n="147" d="100"/>
        </p:scale>
        <p:origin x="162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ctrTitle"/>
          </p:nvPr>
        </p:nvSpPr>
        <p:spPr>
          <a:xfrm>
            <a:off x="1188725" y="856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Credentials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1188725" y="23040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Google Search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678F-6381-2017-8E7F-0CA1D99F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5C86E-75A4-07E7-2C1F-46D567D28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1D3-763A-52CC-B538-909A7D54478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F51C8-B87C-DB1D-4BE9-05FF1F83A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17B5B-89B0-5004-D3F7-1995E7AA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236"/>
            <a:ext cx="9144000" cy="33741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7D776C-6D44-5A05-AB8B-ACB2CA625755}"/>
              </a:ext>
            </a:extLst>
          </p:cNvPr>
          <p:cNvSpPr/>
          <p:nvPr/>
        </p:nvSpPr>
        <p:spPr>
          <a:xfrm>
            <a:off x="1487050" y="826089"/>
            <a:ext cx="61698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will get this message !</a:t>
            </a:r>
          </a:p>
        </p:txBody>
      </p:sp>
    </p:spTree>
    <p:extLst>
      <p:ext uri="{BB962C8B-B14F-4D97-AF65-F5344CB8AC3E}">
        <p14:creationId xmlns:p14="http://schemas.microsoft.com/office/powerpoint/2010/main" val="77592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FD36-390A-842A-EC23-9BC865E2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5038C-1B7F-ABF7-D675-EAE97024F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0626D-8E13-74A6-F2B3-DC70F004787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CB23B-F154-190E-6060-8F95A313A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A397C-C6CF-8692-D07C-87D657DD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2" y="724075"/>
            <a:ext cx="9113087" cy="3373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34BEA2-8E2C-41BD-7639-D531F50172E8}"/>
              </a:ext>
            </a:extLst>
          </p:cNvPr>
          <p:cNvSpPr/>
          <p:nvPr/>
        </p:nvSpPr>
        <p:spPr>
          <a:xfrm>
            <a:off x="39655" y="-15903"/>
            <a:ext cx="925748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 back to main screen and you will find your project </a:t>
            </a:r>
            <a:r>
              <a:rPr lang="en-GB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created,in</a:t>
            </a:r>
            <a:r>
              <a:rPr lang="en-GB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our case ,it was </a:t>
            </a:r>
            <a:r>
              <a:rPr lang="en-GB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Flowise</a:t>
            </a:r>
            <a:endParaRPr lang="en-GB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40C636-9025-096D-DA92-14E32136B702}"/>
              </a:ext>
            </a:extLst>
          </p:cNvPr>
          <p:cNvCxnSpPr/>
          <p:nvPr/>
        </p:nvCxnSpPr>
        <p:spPr>
          <a:xfrm flipH="1">
            <a:off x="2949934" y="815094"/>
            <a:ext cx="278296" cy="9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0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8B6A-7602-AB9C-BAC7-B121734E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8E6F5-37CF-8EAC-5F96-43089BA79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4B43D-F0D9-0187-DD67-C05497B0D2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536B2-131C-9A14-5F42-6986ED1A4F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43758-28BC-2884-585D-0319550B1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19" y="0"/>
            <a:ext cx="6839761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01E9A8-63BA-7568-D6B6-60224B5AE22E}"/>
              </a:ext>
            </a:extLst>
          </p:cNvPr>
          <p:cNvSpPr/>
          <p:nvPr/>
        </p:nvSpPr>
        <p:spPr>
          <a:xfrm>
            <a:off x="890702" y="4003926"/>
            <a:ext cx="319626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Copy the Search Engine ID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5D356F-A5A4-6BC0-7B1D-0180EB79AE4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488836" y="2663687"/>
            <a:ext cx="2003651" cy="1340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64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1A93E-A1FD-2A02-B089-37AED5AB01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144CA9-1199-1A0C-2232-EDB1E3CAFF87}"/>
              </a:ext>
            </a:extLst>
          </p:cNvPr>
          <p:cNvSpPr txBox="1"/>
          <p:nvPr/>
        </p:nvSpPr>
        <p:spPr>
          <a:xfrm>
            <a:off x="506895" y="1531746"/>
            <a:ext cx="5615231" cy="894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Search Engine</a:t>
            </a:r>
            <a:br>
              <a:rPr lang="en-IN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-IN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</a:t>
            </a:r>
            <a:r>
              <a:rPr lang="en-IN" dirty="0" err="1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programmablesearchengine.google.com</a:t>
            </a:r>
            <a:endParaRPr lang="en-IN" dirty="0">
              <a:solidFill>
                <a:schemeClr val="bg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IN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Copy the Search Engine 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4303E-69A8-33DC-1E08-7663E421A716}"/>
              </a:ext>
            </a:extLst>
          </p:cNvPr>
          <p:cNvSpPr txBox="1"/>
          <p:nvPr/>
        </p:nvSpPr>
        <p:spPr>
          <a:xfrm>
            <a:off x="310101" y="429370"/>
            <a:ext cx="1979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are done with : </a:t>
            </a:r>
          </a:p>
        </p:txBody>
      </p:sp>
      <p:pic>
        <p:nvPicPr>
          <p:cNvPr id="10" name="Picture 9" descr="Boy with thumbs up">
            <a:extLst>
              <a:ext uri="{FF2B5EF4-FFF2-40B4-BE49-F238E27FC236}">
                <a16:creationId xmlns:a16="http://schemas.microsoft.com/office/drawing/2014/main" id="{111864A6-CDA1-A67A-B0CE-54808684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345" y="1100000"/>
            <a:ext cx="3465739" cy="23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45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AB02-4F43-76AA-0FE7-E7D63B31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2CC45-D100-E253-4CAF-0D27447DA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8C3BB-B10E-229E-AED3-44E21FC56C7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7658D-D993-5388-BC7E-F2E448ED06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5794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40AB-937E-C45C-E8D9-DDA39BCC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7" y="2425147"/>
            <a:ext cx="8806065" cy="1284410"/>
          </a:xfrm>
        </p:spPr>
        <p:txBody>
          <a:bodyPr/>
          <a:lstStyle/>
          <a:p>
            <a:pPr lvl="0">
              <a:lnSpc>
                <a:spcPct val="115000"/>
              </a:lnSpc>
              <a:spcBef>
                <a:spcPts val="600"/>
              </a:spcBef>
            </a:pPr>
            <a:r>
              <a:rPr lang="en-IN" sz="36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Google Cloud Project </a:t>
            </a:r>
            <a:r>
              <a:rPr lang="en-IN" sz="3600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 Key</a:t>
            </a:r>
            <a:br>
              <a:rPr lang="en-IN" sz="36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-IN" sz="36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</a:t>
            </a:r>
            <a:r>
              <a:rPr lang="en-IN" sz="3600" dirty="0" err="1">
                <a:solidFill>
                  <a:srgbClr val="0000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console.cloud.google.com</a:t>
            </a:r>
            <a:br>
              <a:rPr lang="en-IN" sz="3600" dirty="0">
                <a:solidFill>
                  <a:srgbClr val="0000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-IN" sz="36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new Project</a:t>
            </a:r>
            <a:br>
              <a:rPr lang="en-IN" sz="36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-IN" sz="36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Enable </a:t>
            </a:r>
            <a:r>
              <a:rPr lang="en-IN" sz="3600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Custom Search JSON API</a:t>
            </a:r>
            <a:br>
              <a:rPr lang="en-IN" sz="3600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-IN" sz="36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Credentials - </a:t>
            </a:r>
            <a:r>
              <a:rPr lang="en-IN" sz="3600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 Key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6DA6B-3FE3-B63B-40CF-09B9FC1763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651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A15F99-97A5-3AD5-982C-BC41A1CC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101577"/>
            <a:ext cx="8664606" cy="49403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E4484B-7814-3B49-DDD1-90872343862F}"/>
              </a:ext>
            </a:extLst>
          </p:cNvPr>
          <p:cNvSpPr/>
          <p:nvPr/>
        </p:nvSpPr>
        <p:spPr>
          <a:xfrm>
            <a:off x="6417533" y="3648722"/>
            <a:ext cx="2486770" cy="139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62045-E107-89B4-75AD-6DEEB13FCB2E}"/>
              </a:ext>
            </a:extLst>
          </p:cNvPr>
          <p:cNvSpPr txBox="1"/>
          <p:nvPr/>
        </p:nvSpPr>
        <p:spPr>
          <a:xfrm>
            <a:off x="555172" y="564569"/>
            <a:ext cx="4576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FF"/>
                </a:solidFill>
                <a:highlight>
                  <a:srgbClr val="FFFF00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Go to</a:t>
            </a:r>
            <a:r>
              <a:rPr lang="en-IN" sz="1400" dirty="0">
                <a:solidFill>
                  <a:srgbClr val="0000FF"/>
                </a:solidFill>
                <a:highlight>
                  <a:srgbClr val="FFFF00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IN" sz="1400" dirty="0" err="1">
                <a:solidFill>
                  <a:srgbClr val="0000FF"/>
                </a:solidFill>
                <a:highlight>
                  <a:srgbClr val="FFFF00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console.cloud.google.com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7772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A217-3038-3D27-5262-67DB2F72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A2A91-1099-37FD-7BC4-2782AECB1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DCEF1-6248-23AA-3F9D-A7FFC2C43CA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C250C-9A15-1513-A94A-5CC5A8F4C7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2D426-889A-3500-7595-DC09D8369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376"/>
            <a:ext cx="9144000" cy="51976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DC96D7-F072-C1B8-FD0B-83D8E7FEB3CF}"/>
              </a:ext>
            </a:extLst>
          </p:cNvPr>
          <p:cNvSpPr/>
          <p:nvPr/>
        </p:nvSpPr>
        <p:spPr>
          <a:xfrm>
            <a:off x="6657230" y="3722825"/>
            <a:ext cx="2486770" cy="139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E5ACE-B221-1282-1E6C-7ECA6F85970C}"/>
              </a:ext>
            </a:extLst>
          </p:cNvPr>
          <p:cNvSpPr/>
          <p:nvPr/>
        </p:nvSpPr>
        <p:spPr>
          <a:xfrm>
            <a:off x="727970" y="190564"/>
            <a:ext cx="1109708" cy="473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4B70F-6D90-9997-7BC1-830C4032D1AB}"/>
              </a:ext>
            </a:extLst>
          </p:cNvPr>
          <p:cNvSpPr txBox="1"/>
          <p:nvPr/>
        </p:nvSpPr>
        <p:spPr>
          <a:xfrm>
            <a:off x="257452" y="664255"/>
            <a:ext cx="272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Click here to open projects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D170D5-ECAA-AA50-59EC-8993D6E3082F}"/>
              </a:ext>
            </a:extLst>
          </p:cNvPr>
          <p:cNvSpPr/>
          <p:nvPr/>
        </p:nvSpPr>
        <p:spPr>
          <a:xfrm>
            <a:off x="5479003" y="1443796"/>
            <a:ext cx="1109708" cy="4736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B4BA41-D723-F5EF-BD26-16F7F109D293}"/>
              </a:ext>
            </a:extLst>
          </p:cNvPr>
          <p:cNvSpPr txBox="1"/>
          <p:nvPr/>
        </p:nvSpPr>
        <p:spPr>
          <a:xfrm>
            <a:off x="3207024" y="764908"/>
            <a:ext cx="352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Click on “New Project” to create a new project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1F70CF-BCA5-5269-79CE-D03AA373B48D}"/>
              </a:ext>
            </a:extLst>
          </p:cNvPr>
          <p:cNvCxnSpPr/>
          <p:nvPr/>
        </p:nvCxnSpPr>
        <p:spPr>
          <a:xfrm>
            <a:off x="4296792" y="1127464"/>
            <a:ext cx="1100831" cy="31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92A772-421A-B288-5AE9-4AB2EBBDC50C}"/>
              </a:ext>
            </a:extLst>
          </p:cNvPr>
          <p:cNvCxnSpPr/>
          <p:nvPr/>
        </p:nvCxnSpPr>
        <p:spPr>
          <a:xfrm flipH="1" flipV="1">
            <a:off x="1908699" y="514905"/>
            <a:ext cx="159798" cy="14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0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897A-2CCC-550F-C0FC-42F88EA4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C345-D5C0-9122-B00C-8D829AED5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86373-630B-997A-D81C-8C8196F6790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51E0B-ABBF-BAAB-F3AD-F37B317FE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61CF6-400E-336C-E6B9-374831E9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59"/>
            <a:ext cx="9144000" cy="5031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FBDA26-F601-59E5-9A58-B7EF0E25675D}"/>
              </a:ext>
            </a:extLst>
          </p:cNvPr>
          <p:cNvSpPr/>
          <p:nvPr/>
        </p:nvSpPr>
        <p:spPr>
          <a:xfrm>
            <a:off x="-1" y="1113842"/>
            <a:ext cx="2547891" cy="42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19DE4-6430-9FB3-C91D-CE6A5FFABDA0}"/>
              </a:ext>
            </a:extLst>
          </p:cNvPr>
          <p:cNvSpPr txBox="1"/>
          <p:nvPr/>
        </p:nvSpPr>
        <p:spPr>
          <a:xfrm>
            <a:off x="3082364" y="1113842"/>
            <a:ext cx="6172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Name the project , in this case , we have chosen name as “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Flowise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”, you can choose anything you like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AA01DC-6528-1920-3A80-9CDF6F2D50DA}"/>
              </a:ext>
            </a:extLst>
          </p:cNvPr>
          <p:cNvCxnSpPr/>
          <p:nvPr/>
        </p:nvCxnSpPr>
        <p:spPr>
          <a:xfrm flipH="1">
            <a:off x="2698812" y="1324839"/>
            <a:ext cx="383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2CBE5-6E83-DDB1-5531-1E15998038FB}"/>
              </a:ext>
            </a:extLst>
          </p:cNvPr>
          <p:cNvSpPr/>
          <p:nvPr/>
        </p:nvSpPr>
        <p:spPr>
          <a:xfrm>
            <a:off x="6559576" y="3573364"/>
            <a:ext cx="2486770" cy="139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6CB9-423E-CBA6-BE2E-D9A2A10A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5A56-1F4E-0B83-1AFD-09FB04AF5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4D84E-544E-A2E1-13ED-DBC6B0B1A13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EDCF4-3C87-F02F-C6B0-E416566C5F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876BE6-1689-2C1D-EC03-071E4B36F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8" y="24439"/>
            <a:ext cx="8771138" cy="51190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11A42D-7A6B-75E6-12DC-72F4855973CA}"/>
              </a:ext>
            </a:extLst>
          </p:cNvPr>
          <p:cNvSpPr/>
          <p:nvPr/>
        </p:nvSpPr>
        <p:spPr>
          <a:xfrm>
            <a:off x="6448975" y="3600811"/>
            <a:ext cx="2486770" cy="139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9BE50-D80C-F1E4-B05F-8FE847E6168F}"/>
              </a:ext>
            </a:extLst>
          </p:cNvPr>
          <p:cNvSpPr/>
          <p:nvPr/>
        </p:nvSpPr>
        <p:spPr>
          <a:xfrm>
            <a:off x="147268" y="1278384"/>
            <a:ext cx="1184382" cy="355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62C5F-6AFB-56C8-DFFE-AA0E5FE57EBE}"/>
              </a:ext>
            </a:extLst>
          </p:cNvPr>
          <p:cNvSpPr txBox="1"/>
          <p:nvPr/>
        </p:nvSpPr>
        <p:spPr>
          <a:xfrm>
            <a:off x="2869674" y="1148161"/>
            <a:ext cx="5448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On the left hand side menu , go to “API’s &amp; Services”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F04553-D5A6-51F0-940D-5DD41ED5C58F}"/>
              </a:ext>
            </a:extLst>
          </p:cNvPr>
          <p:cNvCxnSpPr/>
          <p:nvPr/>
        </p:nvCxnSpPr>
        <p:spPr>
          <a:xfrm flipH="1">
            <a:off x="1447060" y="1302049"/>
            <a:ext cx="1333465" cy="15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93DE12-AD48-3644-D671-20954B41F5CD}"/>
              </a:ext>
            </a:extLst>
          </p:cNvPr>
          <p:cNvSpPr txBox="1"/>
          <p:nvPr/>
        </p:nvSpPr>
        <p:spPr>
          <a:xfrm>
            <a:off x="2869673" y="1552645"/>
            <a:ext cx="5448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 “API’s &amp; 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Services”,select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 ”Library”</a:t>
            </a:r>
          </a:p>
        </p:txBody>
      </p:sp>
    </p:spTree>
    <p:extLst>
      <p:ext uri="{BB962C8B-B14F-4D97-AF65-F5344CB8AC3E}">
        <p14:creationId xmlns:p14="http://schemas.microsoft.com/office/powerpoint/2010/main" val="137528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188725" y="25472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Google Search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1188725" y="1003531"/>
            <a:ext cx="6766500" cy="29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Step 1 :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</a:t>
            </a:r>
            <a:r>
              <a:rPr lang="en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Search Engine</a:t>
            </a:r>
            <a:br>
              <a:rPr lang="e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</a:t>
            </a:r>
            <a:r>
              <a:rPr lang="en-IN" dirty="0" err="1">
                <a:solidFill>
                  <a:srgbClr val="0000FF"/>
                </a:solidFill>
                <a:highlight>
                  <a:srgbClr val="FFFF00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programmablesearchengine.google.com</a:t>
            </a:r>
            <a:endParaRPr lang="en-IN" dirty="0">
              <a:solidFill>
                <a:srgbClr val="0000FF"/>
              </a:solidFill>
              <a:highlight>
                <a:srgbClr val="FFFF00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Copy the </a:t>
            </a:r>
            <a:r>
              <a:rPr lang="en-IN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Search Engine ID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" b="1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>
              <a:lnSpc>
                <a:spcPct val="115000"/>
              </a:lnSpc>
              <a:spcBef>
                <a:spcPts val="600"/>
              </a:spcBef>
            </a:pPr>
            <a:r>
              <a:rPr lang="en" b="1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Step 2 :</a:t>
            </a:r>
            <a:endParaRPr dirty="0">
              <a:solidFill>
                <a:schemeClr val="accent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Google Cloud Project </a:t>
            </a:r>
            <a:r>
              <a:rPr lang="en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 Key</a:t>
            </a:r>
            <a:br>
              <a:rPr lang="e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e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</a:t>
            </a:r>
            <a:r>
              <a:rPr lang="en" dirty="0" err="1">
                <a:solidFill>
                  <a:srgbClr val="0000FF"/>
                </a:solidFill>
                <a:highlight>
                  <a:srgbClr val="FFFF00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console.cloud.google.com</a:t>
            </a:r>
            <a:endParaRPr dirty="0">
              <a:solidFill>
                <a:srgbClr val="0000FF"/>
              </a:solidFill>
              <a:highlight>
                <a:srgbClr val="FFFF00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new Project</a:t>
            </a:r>
            <a:endParaRPr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Enable </a:t>
            </a:r>
            <a:r>
              <a:rPr lang="en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Custom Search JSON API</a:t>
            </a:r>
            <a:endParaRPr dirty="0">
              <a:solidFill>
                <a:schemeClr val="accent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Credentials - </a:t>
            </a:r>
            <a:r>
              <a:rPr lang="en" dirty="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API Key</a:t>
            </a:r>
            <a:endParaRPr dirty="0">
              <a:solidFill>
                <a:schemeClr val="accent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16E49-305E-235A-5987-460D86554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2B2AB-C6A3-03FF-59F8-385A35EDC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B85D0-FBB5-4707-91BC-B81676FF88D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11368-FB34-45A8-2957-D64B3833DB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2ED5A-848F-B9CB-3FDB-4EE4B4FD5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" y="0"/>
            <a:ext cx="9112856" cy="5100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2CC0A-36C4-8822-27F0-5FCDB3AC4036}"/>
              </a:ext>
            </a:extLst>
          </p:cNvPr>
          <p:cNvSpPr/>
          <p:nvPr/>
        </p:nvSpPr>
        <p:spPr>
          <a:xfrm>
            <a:off x="6448975" y="3600811"/>
            <a:ext cx="2486770" cy="139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6E4AAE-3096-1D59-C25D-F99F9F99AED2}"/>
              </a:ext>
            </a:extLst>
          </p:cNvPr>
          <p:cNvSpPr txBox="1"/>
          <p:nvPr/>
        </p:nvSpPr>
        <p:spPr>
          <a:xfrm>
            <a:off x="2399159" y="416298"/>
            <a:ext cx="2372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You will land on this screen</a:t>
            </a:r>
          </a:p>
        </p:txBody>
      </p:sp>
    </p:spTree>
    <p:extLst>
      <p:ext uri="{BB962C8B-B14F-4D97-AF65-F5344CB8AC3E}">
        <p14:creationId xmlns:p14="http://schemas.microsoft.com/office/powerpoint/2010/main" val="305157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28008-76D8-06E6-B839-94E41F33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AC086-E496-0640-74E0-184A7E0D9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72EB9-8A5C-6B7A-2654-79E9E6F3D6D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E11AB-362A-8BBF-CC1A-5750EB002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E2BC-0250-C3E8-1A44-A8DE894D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41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83063B-A418-E192-D425-F4117F12ABDD}"/>
              </a:ext>
            </a:extLst>
          </p:cNvPr>
          <p:cNvSpPr/>
          <p:nvPr/>
        </p:nvSpPr>
        <p:spPr>
          <a:xfrm>
            <a:off x="6573262" y="3750300"/>
            <a:ext cx="2486770" cy="139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997B4D-14F1-4CC9-BF2A-A1C283123151}"/>
              </a:ext>
            </a:extLst>
          </p:cNvPr>
          <p:cNvSpPr txBox="1"/>
          <p:nvPr/>
        </p:nvSpPr>
        <p:spPr>
          <a:xfrm>
            <a:off x="2399158" y="416298"/>
            <a:ext cx="29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Search “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json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” in the dialogue box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AF7853-8826-A030-F863-7CD484BBB765}"/>
              </a:ext>
            </a:extLst>
          </p:cNvPr>
          <p:cNvSpPr/>
          <p:nvPr/>
        </p:nvSpPr>
        <p:spPr>
          <a:xfrm>
            <a:off x="3231471" y="1390630"/>
            <a:ext cx="2547891" cy="421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6A54-3E04-F408-7045-16021B9D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43217-EE43-D29D-0EA7-BB2FB0E30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6C030-AE2A-3AA4-A30E-AFD043DE669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1E047-AEAA-C7E2-6337-31266C86F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803F8-A27A-960D-6FD2-624CE9D1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815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FD771C-42FC-E3F6-EF5B-6DC9BACF18ED}"/>
              </a:ext>
            </a:extLst>
          </p:cNvPr>
          <p:cNvSpPr/>
          <p:nvPr/>
        </p:nvSpPr>
        <p:spPr>
          <a:xfrm>
            <a:off x="1322771" y="3861786"/>
            <a:ext cx="4447714" cy="719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521AB-BB88-AED1-98E5-78A1157FB211}"/>
              </a:ext>
            </a:extLst>
          </p:cNvPr>
          <p:cNvSpPr txBox="1"/>
          <p:nvPr/>
        </p:nvSpPr>
        <p:spPr>
          <a:xfrm>
            <a:off x="5770485" y="2945723"/>
            <a:ext cx="2918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Use “Custom Search API”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49C4EA-02A5-9A0D-6978-7A8CBF6DA273}"/>
              </a:ext>
            </a:extLst>
          </p:cNvPr>
          <p:cNvCxnSpPr>
            <a:stCxn id="8" idx="1"/>
          </p:cNvCxnSpPr>
          <p:nvPr/>
        </p:nvCxnSpPr>
        <p:spPr>
          <a:xfrm flipH="1">
            <a:off x="5619565" y="3099612"/>
            <a:ext cx="150920" cy="682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8D09A60-F4DC-7B75-C7AE-6F8218C98108}"/>
              </a:ext>
            </a:extLst>
          </p:cNvPr>
          <p:cNvSpPr/>
          <p:nvPr/>
        </p:nvSpPr>
        <p:spPr>
          <a:xfrm>
            <a:off x="6573262" y="3750300"/>
            <a:ext cx="2486770" cy="139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6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8235-5A42-BCB5-89C8-E0BBC361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6E370-BAEA-CA82-CB9D-F00F8C78D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5939B-6559-977C-D02D-3B51C150A31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BC7CD-2060-824B-64C9-020F4A457F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24CE6-B71E-BD04-4721-26240818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" y="37792"/>
            <a:ext cx="9139489" cy="51523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0759F3-CADA-9664-99C1-5C25AEAE974B}"/>
              </a:ext>
            </a:extLst>
          </p:cNvPr>
          <p:cNvSpPr/>
          <p:nvPr/>
        </p:nvSpPr>
        <p:spPr>
          <a:xfrm>
            <a:off x="6582140" y="3635675"/>
            <a:ext cx="2486770" cy="139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B08FF-4423-EF5A-613D-C8207022CB77}"/>
              </a:ext>
            </a:extLst>
          </p:cNvPr>
          <p:cNvSpPr/>
          <p:nvPr/>
        </p:nvSpPr>
        <p:spPr>
          <a:xfrm>
            <a:off x="719091" y="1384917"/>
            <a:ext cx="469634" cy="33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76FBE-714B-9220-4EF8-B3068AA89178}"/>
              </a:ext>
            </a:extLst>
          </p:cNvPr>
          <p:cNvSpPr txBox="1"/>
          <p:nvPr/>
        </p:nvSpPr>
        <p:spPr>
          <a:xfrm>
            <a:off x="2514567" y="1384917"/>
            <a:ext cx="2741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Enable the Custom Search API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698E5E-C406-6023-E262-2F902FDCDA0D}"/>
              </a:ext>
            </a:extLst>
          </p:cNvPr>
          <p:cNvCxnSpPr/>
          <p:nvPr/>
        </p:nvCxnSpPr>
        <p:spPr>
          <a:xfrm flipH="1">
            <a:off x="1251751" y="1538805"/>
            <a:ext cx="1262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33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435E-9A54-9F4D-A135-9C3B2E32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985AB-8781-BC14-4720-C63230BF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24451-BC1D-6243-05AD-CD7F2516A3D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EBDA6-EBAD-CAF4-A4E9-6406F05368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AE56B-470A-A341-41A0-F14483394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0"/>
            <a:ext cx="8664606" cy="5168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C5D768-4BAB-F0B8-A2BA-89AB401A1658}"/>
              </a:ext>
            </a:extLst>
          </p:cNvPr>
          <p:cNvSpPr txBox="1"/>
          <p:nvPr/>
        </p:nvSpPr>
        <p:spPr>
          <a:xfrm>
            <a:off x="3522860" y="1118185"/>
            <a:ext cx="3903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Once enabled, you will land on this screen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9F278-B002-2320-5368-E60DB99087DF}"/>
              </a:ext>
            </a:extLst>
          </p:cNvPr>
          <p:cNvSpPr/>
          <p:nvPr/>
        </p:nvSpPr>
        <p:spPr>
          <a:xfrm>
            <a:off x="6520070" y="3347499"/>
            <a:ext cx="2486770" cy="147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72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83C6-5E97-1BDA-9CA3-0B6FA200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B7DCD-2169-CF30-F648-259BD8EDF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3EC27-5E77-75A0-3BA0-246539B5BB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66289-D0E1-6CD0-0A7F-9BFDC01829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4CFB4-33F5-46C8-C1D2-EC090856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0" y="-9770"/>
            <a:ext cx="8921940" cy="5212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E5238A-D62B-B1B1-C8F0-663C64F564B2}"/>
              </a:ext>
            </a:extLst>
          </p:cNvPr>
          <p:cNvSpPr txBox="1"/>
          <p:nvPr/>
        </p:nvSpPr>
        <p:spPr>
          <a:xfrm>
            <a:off x="3630154" y="1087045"/>
            <a:ext cx="1883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Go to “Credentials”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69C5DD-9421-A619-0BED-DAB43BCBCA21}"/>
              </a:ext>
            </a:extLst>
          </p:cNvPr>
          <p:cNvSpPr/>
          <p:nvPr/>
        </p:nvSpPr>
        <p:spPr>
          <a:xfrm>
            <a:off x="110980" y="1002240"/>
            <a:ext cx="901074" cy="169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56770-109D-D853-6EEC-E69334352E33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1012054" y="1087045"/>
            <a:ext cx="2618100" cy="15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A1602F0-F8DF-4833-EC34-53D5FEF0F510}"/>
              </a:ext>
            </a:extLst>
          </p:cNvPr>
          <p:cNvSpPr/>
          <p:nvPr/>
        </p:nvSpPr>
        <p:spPr>
          <a:xfrm>
            <a:off x="6520070" y="3347499"/>
            <a:ext cx="2486770" cy="147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19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7329-A7D8-E3C5-7D42-6930B1C4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96233-60A1-67E9-4DC1-8B0B681F0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B4A49-795B-9353-C72B-83C55F5D6BF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5DAF5-B9CE-A3DF-F55D-0FE0F4D48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21A51-8EE2-2ACC-6CB5-51AD06FC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" y="0"/>
            <a:ext cx="8979789" cy="5114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3FD217-B420-8A2A-DBF4-2BDE8ED92975}"/>
              </a:ext>
            </a:extLst>
          </p:cNvPr>
          <p:cNvSpPr/>
          <p:nvPr/>
        </p:nvSpPr>
        <p:spPr>
          <a:xfrm>
            <a:off x="1879451" y="465687"/>
            <a:ext cx="901074" cy="169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F0239-79B1-DBDB-0AEE-14EDED366AAF}"/>
              </a:ext>
            </a:extLst>
          </p:cNvPr>
          <p:cNvSpPr txBox="1"/>
          <p:nvPr/>
        </p:nvSpPr>
        <p:spPr>
          <a:xfrm>
            <a:off x="5494465" y="570186"/>
            <a:ext cx="290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Select ”Create Credentials”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457865-7255-0E28-ABC7-0F722BB8CCA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876365" y="570186"/>
            <a:ext cx="2618100" cy="15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7733B07-6372-4FE6-A8F8-B352F8272829}"/>
              </a:ext>
            </a:extLst>
          </p:cNvPr>
          <p:cNvSpPr/>
          <p:nvPr/>
        </p:nvSpPr>
        <p:spPr>
          <a:xfrm>
            <a:off x="1879451" y="635298"/>
            <a:ext cx="2110658" cy="255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FCA9D0-CA0D-DF63-3942-9911386F402C}"/>
              </a:ext>
            </a:extLst>
          </p:cNvPr>
          <p:cNvCxnSpPr>
            <a:cxnSpLocks/>
          </p:cNvCxnSpPr>
          <p:nvPr/>
        </p:nvCxnSpPr>
        <p:spPr>
          <a:xfrm flipH="1" flipV="1">
            <a:off x="3990109" y="870033"/>
            <a:ext cx="1106620" cy="230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89956D-26E6-0C46-1E4D-3928C8ACD553}"/>
              </a:ext>
            </a:extLst>
          </p:cNvPr>
          <p:cNvSpPr txBox="1"/>
          <p:nvPr/>
        </p:nvSpPr>
        <p:spPr>
          <a:xfrm>
            <a:off x="4143751" y="3153505"/>
            <a:ext cx="290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Then select “API key”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5A60E2-0218-8BA2-AE6D-2CE4F5D2D48B}"/>
              </a:ext>
            </a:extLst>
          </p:cNvPr>
          <p:cNvSpPr/>
          <p:nvPr/>
        </p:nvSpPr>
        <p:spPr>
          <a:xfrm>
            <a:off x="6520070" y="3347499"/>
            <a:ext cx="2486770" cy="147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3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2D28-8D88-7E3A-3FCE-E2E79C96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F1588-C07B-4A90-9408-B3E67B7D4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70EB8-C6AC-4630-5954-52636321253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396DA-6D16-C88F-B269-5A603C4505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AAE7A-5E0D-63D3-9150-74C9F548F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762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963CF9-56B5-7224-B681-05CA9D634CB7}"/>
              </a:ext>
            </a:extLst>
          </p:cNvPr>
          <p:cNvSpPr/>
          <p:nvPr/>
        </p:nvSpPr>
        <p:spPr>
          <a:xfrm>
            <a:off x="3237987" y="2095098"/>
            <a:ext cx="2666423" cy="156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C5EC5-D7DF-C245-EE70-0871F24DFD69}"/>
              </a:ext>
            </a:extLst>
          </p:cNvPr>
          <p:cNvSpPr txBox="1"/>
          <p:nvPr/>
        </p:nvSpPr>
        <p:spPr>
          <a:xfrm>
            <a:off x="3316804" y="1658736"/>
            <a:ext cx="2909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Your API Key will get generated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977B7-2EA0-B93F-7A9E-FD84B6D3B0E1}"/>
              </a:ext>
            </a:extLst>
          </p:cNvPr>
          <p:cNvSpPr/>
          <p:nvPr/>
        </p:nvSpPr>
        <p:spPr>
          <a:xfrm>
            <a:off x="6466314" y="3589575"/>
            <a:ext cx="2486770" cy="147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2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7A6A-1EDE-E71F-CB8E-DC1C73E3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E774C-8607-85D6-F599-EDB904471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3841-2BCC-33CA-AE2E-12696FAD5A9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655D0-181D-1DE4-3AA7-7822A1A711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205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C49AF-C6FC-CA60-BF55-16CC1C695B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438C3-EBD1-5DB6-9375-95B8AAB3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" y="387971"/>
            <a:ext cx="8885935" cy="3611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3D864-88AB-6A97-76A4-DBCBD6BC7583}"/>
              </a:ext>
            </a:extLst>
          </p:cNvPr>
          <p:cNvSpPr txBox="1"/>
          <p:nvPr/>
        </p:nvSpPr>
        <p:spPr>
          <a:xfrm>
            <a:off x="711926" y="3239435"/>
            <a:ext cx="4576354" cy="570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0000FF"/>
                </a:solidFill>
                <a:highlight>
                  <a:srgbClr val="FFFF00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Go to website : </a:t>
            </a:r>
            <a:r>
              <a:rPr lang="en-IN" dirty="0" err="1">
                <a:solidFill>
                  <a:srgbClr val="0000FF"/>
                </a:solidFill>
                <a:highlight>
                  <a:srgbClr val="FFFF00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programmablesearchengine.google.com</a:t>
            </a:r>
            <a:endParaRPr lang="en-IN" dirty="0">
              <a:solidFill>
                <a:srgbClr val="0000FF"/>
              </a:solidFill>
              <a:highlight>
                <a:srgbClr val="FFFF00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1555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308DE-6DAD-8661-8144-8671F964F7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C6847-A270-2FB5-D205-C1F51951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50" y="919823"/>
            <a:ext cx="8675300" cy="3419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8DD868-9C15-5ACC-0889-C0516F408577}"/>
              </a:ext>
            </a:extLst>
          </p:cNvPr>
          <p:cNvSpPr/>
          <p:nvPr/>
        </p:nvSpPr>
        <p:spPr>
          <a:xfrm>
            <a:off x="2027945" y="123717"/>
            <a:ext cx="40703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on Add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C9CF0E-12FD-483D-CD8D-271752083670}"/>
              </a:ext>
            </a:extLst>
          </p:cNvPr>
          <p:cNvCxnSpPr/>
          <p:nvPr/>
        </p:nvCxnSpPr>
        <p:spPr>
          <a:xfrm>
            <a:off x="6106602" y="1168842"/>
            <a:ext cx="286247" cy="373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6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9565-80AC-16E9-E3C7-2A9CD182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F1BF6-B24E-2C84-1EBF-FF173F9D7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72523-4D41-B622-10A3-4FA1A47A37F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7ED3-9ED8-A631-2DBF-168351B06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63B24-0555-B930-8795-07AE4654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9" y="607196"/>
            <a:ext cx="8863632" cy="3628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4A1715-B617-8A86-97B4-35A14CECE8DA}"/>
              </a:ext>
            </a:extLst>
          </p:cNvPr>
          <p:cNvSpPr/>
          <p:nvPr/>
        </p:nvSpPr>
        <p:spPr>
          <a:xfrm>
            <a:off x="1590623" y="65439"/>
            <a:ext cx="616985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4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 your Search Engine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013378-AD76-5CAB-16E9-820CF99D8749}"/>
              </a:ext>
            </a:extLst>
          </p:cNvPr>
          <p:cNvCxnSpPr/>
          <p:nvPr/>
        </p:nvCxnSpPr>
        <p:spPr>
          <a:xfrm flipH="1">
            <a:off x="4643562" y="954157"/>
            <a:ext cx="128202" cy="117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58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CE44-15B9-8E88-732B-091CD4F8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6C7DB-4738-42D1-D351-1BD23DC2A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02D2B-066C-642A-9667-093B3F8B2F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5F34-CF14-C9BC-0E90-D7B729651B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D7083-968F-0764-ECCF-56210C2F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4" y="724075"/>
            <a:ext cx="9034662" cy="3524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6F860E-8C8D-4A3E-7D99-B40B106FC1D0}"/>
              </a:ext>
            </a:extLst>
          </p:cNvPr>
          <p:cNvSpPr/>
          <p:nvPr/>
        </p:nvSpPr>
        <p:spPr>
          <a:xfrm>
            <a:off x="1487050" y="237692"/>
            <a:ext cx="61698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</a:t>
            </a:r>
            <a:r>
              <a:rPr lang="en-GB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eg</a:t>
            </a:r>
            <a:r>
              <a:rPr lang="en-GB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I have named it as </a:t>
            </a:r>
            <a:r>
              <a:rPr lang="en-GB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Flowise</a:t>
            </a:r>
            <a:endParaRPr lang="en-GB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12D82B-213B-50DE-B655-2556125CEC55}"/>
              </a:ext>
            </a:extLst>
          </p:cNvPr>
          <p:cNvCxnSpPr>
            <a:stCxn id="9" idx="2"/>
          </p:cNvCxnSpPr>
          <p:nvPr/>
        </p:nvCxnSpPr>
        <p:spPr>
          <a:xfrm>
            <a:off x="4571975" y="699357"/>
            <a:ext cx="0" cy="1423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86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6E8EF-F398-ADA4-EF69-615F63A15E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AD004-2DD7-5B3B-1DF9-3CD0D1D4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6" y="141232"/>
            <a:ext cx="8815924" cy="46839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F05087-C44D-0CF8-8FE3-03085DECD8A1}"/>
              </a:ext>
            </a:extLst>
          </p:cNvPr>
          <p:cNvSpPr/>
          <p:nvPr/>
        </p:nvSpPr>
        <p:spPr>
          <a:xfrm>
            <a:off x="6520070" y="3347499"/>
            <a:ext cx="2486770" cy="147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A00C60-497E-F8B2-13AC-125BFF203A4B}"/>
              </a:ext>
            </a:extLst>
          </p:cNvPr>
          <p:cNvSpPr/>
          <p:nvPr/>
        </p:nvSpPr>
        <p:spPr>
          <a:xfrm>
            <a:off x="1487050" y="237692"/>
            <a:ext cx="61698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 ”Search the entire web”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21582-1E57-5FDE-1809-9DCB3620DD3D}"/>
              </a:ext>
            </a:extLst>
          </p:cNvPr>
          <p:cNvCxnSpPr/>
          <p:nvPr/>
        </p:nvCxnSpPr>
        <p:spPr>
          <a:xfrm flipH="1">
            <a:off x="4134678" y="699357"/>
            <a:ext cx="437322" cy="225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23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CF7E-0D8F-23E1-BABE-A8710DFC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854FF-74E6-CAE1-6CB3-FBA96AFCA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6158F-390D-48DA-E356-A68158D16E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AE240-6E12-C876-0FA2-ABD14AFCD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BAFAE-2488-178F-4A11-0A35F81E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" y="113142"/>
            <a:ext cx="9080390" cy="49172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B1AF7C-51CA-C3A3-03BE-D2F930C23BC9}"/>
              </a:ext>
            </a:extLst>
          </p:cNvPr>
          <p:cNvSpPr/>
          <p:nvPr/>
        </p:nvSpPr>
        <p:spPr>
          <a:xfrm>
            <a:off x="1487050" y="237692"/>
            <a:ext cx="61698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 “I am not a robot” and then “Create”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E4B54-367E-D97B-BD9F-15885BBAB23F}"/>
              </a:ext>
            </a:extLst>
          </p:cNvPr>
          <p:cNvCxnSpPr/>
          <p:nvPr/>
        </p:nvCxnSpPr>
        <p:spPr>
          <a:xfrm flipH="1">
            <a:off x="4134678" y="699357"/>
            <a:ext cx="437322" cy="2258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F61E708-0C22-C249-E2AE-C919040DE0DF}"/>
              </a:ext>
            </a:extLst>
          </p:cNvPr>
          <p:cNvSpPr/>
          <p:nvPr/>
        </p:nvSpPr>
        <p:spPr>
          <a:xfrm>
            <a:off x="6466314" y="3552682"/>
            <a:ext cx="2486770" cy="1477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79185"/>
      </p:ext>
    </p:extLst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343</Words>
  <Application>Microsoft Macintosh PowerPoint</Application>
  <PresentationFormat>On-screen Show (16:9)</PresentationFormat>
  <Paragraphs>67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Wingdings</vt:lpstr>
      <vt:lpstr>DM Serif Display</vt:lpstr>
      <vt:lpstr>Montserrat Light</vt:lpstr>
      <vt:lpstr>Mutius template</vt:lpstr>
      <vt:lpstr>Credentials</vt:lpstr>
      <vt:lpstr>Google Search</vt:lpstr>
      <vt:lpstr>Step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</vt:lpstr>
      <vt:lpstr>Create a Google Cloud Project API Key  console.cloud.google.com Create a new Project Enable Custom Search JSON API Create Credentials - API 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Ashu Mishra</cp:lastModifiedBy>
  <cp:revision>13</cp:revision>
  <dcterms:modified xsi:type="dcterms:W3CDTF">2026-01-25T09:40:32Z</dcterms:modified>
</cp:coreProperties>
</file>